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5"/>
  </p:notesMasterIdLst>
  <p:sldIdLst>
    <p:sldId id="257" r:id="rId2"/>
    <p:sldId id="281" r:id="rId3"/>
    <p:sldId id="264" r:id="rId4"/>
    <p:sldId id="282" r:id="rId5"/>
    <p:sldId id="258" r:id="rId6"/>
    <p:sldId id="259" r:id="rId7"/>
    <p:sldId id="261" r:id="rId8"/>
    <p:sldId id="262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4" r:id="rId17"/>
    <p:sldId id="275" r:id="rId18"/>
    <p:sldId id="278" r:id="rId19"/>
    <p:sldId id="276" r:id="rId20"/>
    <p:sldId id="279" r:id="rId21"/>
    <p:sldId id="260" r:id="rId22"/>
    <p:sldId id="283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1277" autoAdjust="0"/>
  </p:normalViewPr>
  <p:slideViewPr>
    <p:cSldViewPr snapToGrid="0">
      <p:cViewPr>
        <p:scale>
          <a:sx n="46" d="100"/>
          <a:sy n="46" d="100"/>
        </p:scale>
        <p:origin x="14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7BA4F-9236-4723-8042-0D16E51F7F79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3751B-12BC-4E07-9C7C-2BC123EA8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C- </a:t>
            </a:r>
            <a:r>
              <a:rPr lang="en-US" dirty="0" err="1" smtClean="0"/>
              <a:t>Potente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peligroso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dificil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manejar</a:t>
            </a:r>
            <a:endParaRPr lang="en-US" baseline="0" dirty="0" smtClean="0"/>
          </a:p>
          <a:p>
            <a:r>
              <a:rPr lang="en-US" baseline="0" dirty="0" smtClean="0"/>
              <a:t>Java –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construer y combiner </a:t>
            </a:r>
            <a:r>
              <a:rPr lang="en-US" baseline="0" dirty="0" err="1" smtClean="0"/>
              <a:t>piezas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versatil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necesita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planificacion</a:t>
            </a:r>
            <a:endParaRPr lang="en-US" baseline="0" dirty="0" smtClean="0"/>
          </a:p>
          <a:p>
            <a:r>
              <a:rPr lang="en-US" baseline="0" dirty="0" err="1" smtClean="0"/>
              <a:t>Javascript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moldeable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habilidad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imponga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Si</a:t>
            </a:r>
            <a:r>
              <a:rPr lang="es-ES" baseline="0" dirty="0" smtClean="0"/>
              <a:t> se define fuera de todo se define en el ámbito (objeto) global</a:t>
            </a:r>
          </a:p>
          <a:p>
            <a:r>
              <a:rPr lang="es-ES" baseline="0" dirty="0" smtClean="0"/>
              <a:t>Desde dentro de una </a:t>
            </a:r>
            <a:r>
              <a:rPr lang="es-ES" baseline="0" dirty="0" err="1" smtClean="0"/>
              <a:t>funcion</a:t>
            </a:r>
            <a:r>
              <a:rPr lang="es-ES" baseline="0" dirty="0" smtClean="0"/>
              <a:t> se puede acceder a las </a:t>
            </a:r>
            <a:r>
              <a:rPr lang="es-ES" baseline="0" dirty="0" err="1" smtClean="0"/>
              <a:t>var</a:t>
            </a:r>
            <a:r>
              <a:rPr lang="es-ES" baseline="0" dirty="0" smtClean="0"/>
              <a:t> de fuera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ambito</a:t>
            </a:r>
            <a:r>
              <a:rPr lang="en-US" dirty="0" smtClean="0"/>
              <a:t> no se define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llaves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C,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Propio</a:t>
            </a:r>
            <a:r>
              <a:rPr lang="en-US" dirty="0" smtClean="0"/>
              <a:t> de los </a:t>
            </a:r>
            <a:r>
              <a:rPr lang="en-US" dirty="0" err="1" smtClean="0"/>
              <a:t>lenguajes</a:t>
            </a:r>
            <a:r>
              <a:rPr lang="en-US" dirty="0" smtClean="0"/>
              <a:t> </a:t>
            </a:r>
            <a:r>
              <a:rPr lang="en-US" dirty="0" err="1" smtClean="0"/>
              <a:t>dinamicos</a:t>
            </a:r>
            <a:endParaRPr lang="en-US" dirty="0" smtClean="0"/>
          </a:p>
          <a:p>
            <a:r>
              <a:rPr lang="en-US" dirty="0" smtClean="0"/>
              <a:t>El 5 (x) </a:t>
            </a:r>
            <a:r>
              <a:rPr lang="en-US" dirty="0" err="1" smtClean="0"/>
              <a:t>permanece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referencia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funcion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4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baseline="0" dirty="0" smtClean="0"/>
              <a:t> java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llama a la </a:t>
            </a:r>
            <a:r>
              <a:rPr lang="en-US" baseline="0" dirty="0" err="1" smtClean="0"/>
              <a:t>funcion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8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Cadena de </a:t>
            </a:r>
            <a:r>
              <a:rPr lang="en-US" dirty="0" err="1" smtClean="0"/>
              <a:t>prototipos</a:t>
            </a:r>
            <a:r>
              <a:rPr lang="en-US" dirty="0" smtClean="0"/>
              <a:t>,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buscando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5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posteriormente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protitipo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mantener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cadena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proptipica</a:t>
            </a:r>
            <a:endParaRPr lang="en-US" baseline="0" dirty="0" smtClean="0"/>
          </a:p>
          <a:p>
            <a:r>
              <a:rPr lang="en-US" baseline="0" dirty="0" smtClean="0"/>
              <a:t>Para </a:t>
            </a:r>
            <a:r>
              <a:rPr lang="en-US" baseline="0" dirty="0" err="1" smtClean="0"/>
              <a:t>editarlo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vector.prototype.toPolar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9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Patron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, </a:t>
            </a:r>
            <a:r>
              <a:rPr lang="en-US" dirty="0" err="1" smtClean="0"/>
              <a:t>permite</a:t>
            </a:r>
            <a:r>
              <a:rPr lang="en-US" baseline="0" dirty="0" smtClean="0"/>
              <a:t> definer variables y </a:t>
            </a:r>
            <a:r>
              <a:rPr lang="en-US" baseline="0" dirty="0" err="1" smtClean="0"/>
              <a:t>metodos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privados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publicos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4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C- </a:t>
            </a:r>
            <a:r>
              <a:rPr lang="en-US" dirty="0" err="1" smtClean="0"/>
              <a:t>Potente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peligroso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dificil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manejar</a:t>
            </a:r>
            <a:endParaRPr lang="en-US" baseline="0" dirty="0" smtClean="0"/>
          </a:p>
          <a:p>
            <a:r>
              <a:rPr lang="en-US" baseline="0" dirty="0" smtClean="0"/>
              <a:t>Java –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construer y combiner </a:t>
            </a:r>
            <a:r>
              <a:rPr lang="en-US" baseline="0" dirty="0" err="1" smtClean="0"/>
              <a:t>piezas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versatil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necesita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planificacion</a:t>
            </a:r>
            <a:endParaRPr lang="en-US" baseline="0" dirty="0" smtClean="0"/>
          </a:p>
          <a:p>
            <a:r>
              <a:rPr lang="en-US" baseline="0" dirty="0" err="1" smtClean="0"/>
              <a:t>Javascript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moldeable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habilidad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imponga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-El </a:t>
            </a:r>
            <a:r>
              <a:rPr lang="en-US" dirty="0" err="1" smtClean="0"/>
              <a:t>programador</a:t>
            </a:r>
            <a:r>
              <a:rPr lang="en-US" dirty="0" smtClean="0"/>
              <a:t> </a:t>
            </a:r>
            <a:r>
              <a:rPr lang="en-US" dirty="0" err="1" smtClean="0"/>
              <a:t>envia</a:t>
            </a:r>
            <a:r>
              <a:rPr lang="en-US" dirty="0" smtClean="0"/>
              <a:t> </a:t>
            </a:r>
            <a:r>
              <a:rPr lang="en-US" dirty="0" err="1" smtClean="0"/>
              <a:t>codigo</a:t>
            </a:r>
            <a:r>
              <a:rPr lang="en-US" baseline="0" dirty="0" smtClean="0"/>
              <a:t> Fuente, el </a:t>
            </a:r>
            <a:r>
              <a:rPr lang="en-US" baseline="0" dirty="0" err="1" smtClean="0"/>
              <a:t>navegador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compila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cambiar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la variable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ejecucion</a:t>
            </a:r>
            <a:endParaRPr lang="en-US" baseline="0" dirty="0" smtClean="0"/>
          </a:p>
          <a:p>
            <a:r>
              <a:rPr lang="en-US" baseline="0" dirty="0" smtClean="0"/>
              <a:t>-Adios a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clases</a:t>
            </a:r>
            <a:r>
              <a:rPr lang="en-US" baseline="0" dirty="0" smtClean="0"/>
              <a:t>, Nuevo paradigm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Calculo</a:t>
            </a:r>
            <a:r>
              <a:rPr lang="en-US" baseline="0" dirty="0" smtClean="0"/>
              <a:t> lambda, </a:t>
            </a:r>
            <a:r>
              <a:rPr lang="en-US" baseline="0" dirty="0" err="1" smtClean="0"/>
              <a:t>tratar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funciones</a:t>
            </a:r>
            <a:endParaRPr lang="en-US" baseline="0" dirty="0" smtClean="0"/>
          </a:p>
          <a:p>
            <a:r>
              <a:rPr lang="en-US" dirty="0" smtClean="0"/>
              <a:t>-No main-</a:t>
            </a:r>
            <a:r>
              <a:rPr lang="en-US" dirty="0" err="1" smtClean="0"/>
              <a:t>Siempre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global!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7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-&gt;No </a:t>
            </a:r>
            <a:r>
              <a:rPr lang="en-US" dirty="0" err="1" smtClean="0"/>
              <a:t>obligatorio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siempre</a:t>
            </a:r>
            <a:r>
              <a:rPr lang="en-US" dirty="0" smtClean="0"/>
              <a:t> recommendable,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!</a:t>
            </a:r>
          </a:p>
          <a:p>
            <a:r>
              <a:rPr lang="en-US" dirty="0" smtClean="0"/>
              <a:t>String-&gt;Se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compara</a:t>
            </a:r>
            <a:r>
              <a:rPr lang="en-US" baseline="0" dirty="0" smtClean="0"/>
              <a:t> con ==, 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leer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NO ES ARRAY. El char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string de </a:t>
            </a:r>
            <a:r>
              <a:rPr lang="en-US" baseline="0" smtClean="0"/>
              <a:t>longitud 1.</a:t>
            </a:r>
            <a:endParaRPr lang="en-US" dirty="0" smtClean="0"/>
          </a:p>
          <a:p>
            <a:r>
              <a:rPr lang="en-US" dirty="0" smtClean="0"/>
              <a:t>Number -&gt;Double, coma </a:t>
            </a:r>
            <a:r>
              <a:rPr lang="en-US" dirty="0" err="1" smtClean="0"/>
              <a:t>flotante</a:t>
            </a:r>
            <a:r>
              <a:rPr lang="en-US" dirty="0" smtClean="0"/>
              <a:t>, </a:t>
            </a:r>
            <a:r>
              <a:rPr lang="en-US" dirty="0" err="1" smtClean="0"/>
              <a:t>efectos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raros</a:t>
            </a:r>
            <a:r>
              <a:rPr lang="en-US" baseline="0" dirty="0" smtClean="0"/>
              <a:t> (DEMO0)</a:t>
            </a:r>
          </a:p>
          <a:p>
            <a:r>
              <a:rPr lang="en-US" baseline="0" dirty="0" smtClean="0"/>
              <a:t>Boolean -&gt;Nada especial</a:t>
            </a:r>
          </a:p>
          <a:p>
            <a:r>
              <a:rPr lang="en-US" baseline="0" dirty="0" smtClean="0"/>
              <a:t>Object-&gt;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profundidad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adelante</a:t>
            </a:r>
            <a:endParaRPr lang="en-US" baseline="0" dirty="0" smtClean="0"/>
          </a:p>
          <a:p>
            <a:r>
              <a:rPr lang="en-US" baseline="0" dirty="0" smtClean="0"/>
              <a:t>Null-&gt;</a:t>
            </a:r>
            <a:r>
              <a:rPr lang="en-US" baseline="0" dirty="0" err="1" smtClean="0"/>
              <a:t>puntero</a:t>
            </a:r>
            <a:r>
              <a:rPr lang="en-US" baseline="0" dirty="0" smtClean="0"/>
              <a:t> a null</a:t>
            </a:r>
          </a:p>
          <a:p>
            <a:r>
              <a:rPr lang="en-US" baseline="0" dirty="0" smtClean="0"/>
              <a:t>Undefined-&gt;</a:t>
            </a:r>
            <a:r>
              <a:rPr lang="en-US" baseline="0" dirty="0" err="1" smtClean="0"/>
              <a:t>cuando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definido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0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objetos</a:t>
            </a:r>
            <a:r>
              <a:rPr lang="en-US" dirty="0" smtClean="0"/>
              <a:t> 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inicialmente</a:t>
            </a:r>
            <a:endParaRPr lang="en-US" baseline="0" dirty="0" smtClean="0"/>
          </a:p>
          <a:p>
            <a:r>
              <a:rPr lang="en-US" baseline="0" dirty="0" smtClean="0"/>
              <a:t>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accede con </a:t>
            </a:r>
            <a:r>
              <a:rPr lang="en-US" baseline="0" dirty="0" err="1" smtClean="0"/>
              <a:t>notacion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o de array (</a:t>
            </a:r>
            <a:r>
              <a:rPr lang="en-US" baseline="0" dirty="0" err="1" smtClean="0"/>
              <a:t>dinamica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añadir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propiedades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ejecucion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 arrays son 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objetos</a:t>
            </a:r>
            <a:endParaRPr lang="en-US" baseline="0" dirty="0" smtClean="0"/>
          </a:p>
          <a:p>
            <a:r>
              <a:rPr lang="es-ES" baseline="0" dirty="0" smtClean="0"/>
              <a:t>Se pueden mezclar todos los tipos de datos</a:t>
            </a:r>
          </a:p>
          <a:p>
            <a:r>
              <a:rPr lang="es-ES" baseline="0" dirty="0" smtClean="0"/>
              <a:t>La longitud se gestiona sola</a:t>
            </a:r>
          </a:p>
          <a:p>
            <a:r>
              <a:rPr lang="es-ES" baseline="0" dirty="0" err="1" smtClean="0"/>
              <a:t>Length</a:t>
            </a:r>
            <a:r>
              <a:rPr lang="es-ES" baseline="0" dirty="0" smtClean="0"/>
              <a:t> devuelve la longitud ocupada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 </a:t>
            </a:r>
            <a:r>
              <a:rPr lang="en-US" dirty="0" err="1" smtClean="0"/>
              <a:t>funciones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tambien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!</a:t>
            </a:r>
          </a:p>
          <a:p>
            <a:r>
              <a:rPr lang="es-ES" baseline="0" dirty="0" err="1" smtClean="0"/>
              <a:t>Parametros</a:t>
            </a:r>
            <a:r>
              <a:rPr lang="es-ES" baseline="0" dirty="0" smtClean="0"/>
              <a:t> sin tipo, se pueden pasar mas o menos</a:t>
            </a:r>
            <a:endParaRPr lang="en-US" baseline="0" dirty="0" smtClean="0"/>
          </a:p>
          <a:p>
            <a:r>
              <a:rPr lang="es-ES" baseline="0" dirty="0" smtClean="0"/>
              <a:t>Se pueden almacenar en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2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 </a:t>
            </a:r>
            <a:r>
              <a:rPr lang="en-US" dirty="0" err="1" smtClean="0"/>
              <a:t>funciones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parametros</a:t>
            </a:r>
            <a:endParaRPr lang="en-US" baseline="0" dirty="0" smtClean="0"/>
          </a:p>
          <a:p>
            <a:r>
              <a:rPr lang="en-US" baseline="0" dirty="0" smtClean="0"/>
              <a:t>DEMO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sentencias</a:t>
            </a:r>
            <a:r>
              <a:rPr lang="en-US" baseline="0" dirty="0" smtClean="0"/>
              <a:t> de control son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c</a:t>
            </a:r>
          </a:p>
          <a:p>
            <a:r>
              <a:rPr lang="es-ES" baseline="0" dirty="0" smtClean="0"/>
              <a:t>El </a:t>
            </a:r>
            <a:r>
              <a:rPr lang="es-ES" baseline="0" dirty="0" err="1" smtClean="0"/>
              <a:t>switch</a:t>
            </a:r>
            <a:r>
              <a:rPr lang="es-ES" baseline="0" dirty="0" smtClean="0"/>
              <a:t> soporta cadenas y mezclar tipos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9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6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7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A3C3B-4339-43D7-BF14-AEF901A287CC}" type="datetimeFigureOut">
              <a:rPr lang="en-US" smtClean="0"/>
              <a:t>Tue, Jul 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00380" y="-9032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extBox 4"/>
          <p:cNvSpPr txBox="1"/>
          <p:nvPr/>
        </p:nvSpPr>
        <p:spPr>
          <a:xfrm>
            <a:off x="660301" y="858810"/>
            <a:ext cx="10978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69577" y="5310707"/>
            <a:ext cx="1056131" cy="1056131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20958" y="5238486"/>
            <a:ext cx="5518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122639" y="6214874"/>
            <a:ext cx="1347872" cy="3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64" y="4982750"/>
            <a:ext cx="1220550" cy="122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520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39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doSomething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doSomething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2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428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aplicarTres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cuadrado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aplicarTres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cuadrado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//Devuelve 9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7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Sentencias de control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691" y="2224171"/>
            <a:ext cx="2937164" cy="443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2479" y="1821278"/>
            <a:ext cx="5328903" cy="608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1007" y="1838894"/>
            <a:ext cx="4846022" cy="608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Hola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...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61855" y="1821278"/>
            <a:ext cx="0" cy="484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43455" y="1821278"/>
            <a:ext cx="0" cy="484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Ámbito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1897" y="1645573"/>
            <a:ext cx="9906000" cy="542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function_externa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funcion_interna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Ámbito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2403" y="2589153"/>
            <a:ext cx="9906000" cy="450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whatever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Clausura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Closure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8167" y="1828989"/>
            <a:ext cx="9906000" cy="493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multiplicar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porcinco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multiplicar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porcinco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Imprime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8167" y="1828989"/>
            <a:ext cx="9906000" cy="44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 cambia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bar</a:t>
            </a:r>
            <a:r>
              <a:rPr lang="es-E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bar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un 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objecto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nuevo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418" y="1828989"/>
            <a:ext cx="10666749" cy="549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//3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getPrototypeOf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Devuelve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bar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4067" y="2349689"/>
            <a:ext cx="9906000" cy="388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prototype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"Soy 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//”Soy 34”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50720" y="-3580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30" y="1828989"/>
            <a:ext cx="13868400" cy="490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Vector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getModulo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sqrt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v1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Vector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00380" y="-9032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1449387" y="1513130"/>
            <a:ext cx="990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La </a:t>
            </a:r>
            <a:r>
              <a:rPr lang="en-US" sz="3200" dirty="0" err="1" smtClean="0">
                <a:solidFill>
                  <a:schemeClr val="bg1"/>
                </a:solidFill>
              </a:rPr>
              <a:t>sintaxis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facil</a:t>
            </a:r>
            <a:r>
              <a:rPr lang="en-US" sz="3200" dirty="0" smtClean="0">
                <a:solidFill>
                  <a:schemeClr val="bg1"/>
                </a:solidFill>
              </a:rPr>
              <a:t> de </a:t>
            </a:r>
            <a:r>
              <a:rPr lang="en-US" sz="3200" dirty="0" err="1" smtClean="0">
                <a:solidFill>
                  <a:schemeClr val="bg1"/>
                </a:solidFill>
              </a:rPr>
              <a:t>entender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sabiendo</a:t>
            </a:r>
            <a:r>
              <a:rPr lang="en-US" sz="3200" dirty="0" smtClean="0">
                <a:solidFill>
                  <a:schemeClr val="bg1"/>
                </a:solidFill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Se </a:t>
            </a:r>
            <a:r>
              <a:rPr lang="en-US" sz="3200" dirty="0" err="1" smtClean="0">
                <a:solidFill>
                  <a:schemeClr val="bg1"/>
                </a:solidFill>
              </a:rPr>
              <a:t>usa</a:t>
            </a:r>
            <a:r>
              <a:rPr lang="en-US" sz="3200" dirty="0" smtClean="0">
                <a:solidFill>
                  <a:schemeClr val="bg1"/>
                </a:solidFill>
              </a:rPr>
              <a:t> para </a:t>
            </a:r>
            <a:r>
              <a:rPr lang="en-US" sz="3200" dirty="0" err="1" smtClean="0">
                <a:solidFill>
                  <a:schemeClr val="bg1"/>
                </a:solidFill>
              </a:rPr>
              <a:t>todo</a:t>
            </a:r>
            <a:r>
              <a:rPr lang="en-US" sz="3200" dirty="0" smtClean="0">
                <a:solidFill>
                  <a:schemeClr val="bg1"/>
                </a:solidFill>
              </a:rPr>
              <a:t>, y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la web </a:t>
            </a: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la </a:t>
            </a:r>
            <a:r>
              <a:rPr lang="en-US" sz="3200" dirty="0" err="1" smtClean="0">
                <a:solidFill>
                  <a:schemeClr val="bg1"/>
                </a:solidFill>
              </a:rPr>
              <a:t>unica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opción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muy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practico</a:t>
            </a:r>
            <a:r>
              <a:rPr lang="en-US" sz="3200" dirty="0" smtClean="0">
                <a:solidFill>
                  <a:schemeClr val="bg1"/>
                </a:solidFill>
              </a:rPr>
              <a:t> para </a:t>
            </a:r>
            <a:r>
              <a:rPr lang="en-US" sz="3200" dirty="0" err="1" smtClean="0">
                <a:solidFill>
                  <a:schemeClr val="bg1"/>
                </a:solidFill>
              </a:rPr>
              <a:t>hacer</a:t>
            </a:r>
            <a:r>
              <a:rPr lang="en-US" sz="3200" dirty="0" smtClean="0">
                <a:solidFill>
                  <a:schemeClr val="bg1"/>
                </a:solidFill>
              </a:rPr>
              <a:t> scripts o “</a:t>
            </a:r>
            <a:r>
              <a:rPr lang="en-US" sz="3200" dirty="0" err="1" smtClean="0">
                <a:solidFill>
                  <a:schemeClr val="bg1"/>
                </a:solidFill>
              </a:rPr>
              <a:t>prototipos</a:t>
            </a:r>
            <a:r>
              <a:rPr lang="en-US" sz="3200" dirty="0" smtClean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un </a:t>
            </a:r>
            <a:r>
              <a:rPr lang="en-US" sz="3200" dirty="0" err="1" smtClean="0">
                <a:solidFill>
                  <a:schemeClr val="bg1"/>
                </a:solidFill>
              </a:rPr>
              <a:t>lenguaje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divertido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158240" y="-228755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2530" y="1645573"/>
            <a:ext cx="9906000" cy="514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MiModulo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contador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//Variables y </a:t>
            </a:r>
            <a:r>
              <a:rPr lang="es-E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metodos</a:t>
            </a:r>
            <a:r>
              <a:rPr lang="es-E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privados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up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contador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id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//Variables y </a:t>
            </a:r>
            <a:r>
              <a:rPr lang="en-U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metodos</a:t>
            </a:r>
            <a:r>
              <a:rPr lang="en-U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publicos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}());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Navegadores (</a:t>
            </a:r>
            <a:r>
              <a:rPr lang="es-ES" sz="3200" dirty="0" err="1" smtClean="0">
                <a:solidFill>
                  <a:schemeClr val="bg1"/>
                </a:solidFill>
              </a:rPr>
              <a:t>Chakra</a:t>
            </a:r>
            <a:r>
              <a:rPr lang="es-ES" sz="3200" dirty="0" smtClean="0">
                <a:solidFill>
                  <a:schemeClr val="bg1"/>
                </a:solidFill>
              </a:rPr>
              <a:t>, V8…)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Aplicaciones nativas (Windows, Firefox 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Aplicaciones hibridas (Apache Cordova)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Node.js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Espruino</a:t>
            </a:r>
            <a:r>
              <a:rPr lang="es-ES" sz="3200" dirty="0" smtClean="0">
                <a:solidFill>
                  <a:schemeClr val="bg1"/>
                </a:solidFill>
              </a:rPr>
              <a:t>, Photoshop, </a:t>
            </a:r>
            <a:r>
              <a:rPr lang="es-ES" sz="3200" dirty="0" err="1" smtClean="0">
                <a:solidFill>
                  <a:schemeClr val="bg1"/>
                </a:solidFill>
              </a:rPr>
              <a:t>Rhino</a:t>
            </a:r>
            <a:r>
              <a:rPr lang="es-ES" sz="3200" dirty="0" smtClean="0">
                <a:solidFill>
                  <a:schemeClr val="bg1"/>
                </a:solidFill>
              </a:rPr>
              <a:t> …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97045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Bootstrap</a:t>
            </a:r>
            <a:r>
              <a:rPr lang="es-ES" sz="3200" dirty="0" smtClean="0">
                <a:solidFill>
                  <a:schemeClr val="bg1"/>
                </a:solidFill>
              </a:rPr>
              <a:t>, Angular, </a:t>
            </a:r>
            <a:r>
              <a:rPr lang="es-ES" sz="3200" dirty="0" err="1" smtClean="0">
                <a:solidFill>
                  <a:schemeClr val="bg1"/>
                </a:solidFill>
              </a:rPr>
              <a:t>Prototype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Backbone</a:t>
            </a:r>
            <a:r>
              <a:rPr lang="es-ES" sz="3200" dirty="0" smtClean="0">
                <a:solidFill>
                  <a:schemeClr val="bg1"/>
                </a:solidFill>
              </a:rPr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Whatever.js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Recursos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6179" y="1927467"/>
            <a:ext cx="990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Bloc de notas y navegador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JS: The </a:t>
            </a:r>
            <a:r>
              <a:rPr lang="es-ES" sz="3200" dirty="0" err="1" smtClean="0">
                <a:solidFill>
                  <a:schemeClr val="bg1"/>
                </a:solidFill>
              </a:rPr>
              <a:t>good</a:t>
            </a:r>
            <a:r>
              <a:rPr lang="es-ES" sz="3200" dirty="0" smtClean="0">
                <a:solidFill>
                  <a:schemeClr val="bg1"/>
                </a:solidFill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</a:rPr>
              <a:t>parts</a:t>
            </a: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MSDN, MDN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Jsconf</a:t>
            </a: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@</a:t>
            </a:r>
            <a:r>
              <a:rPr lang="es-ES" sz="3200" dirty="0" err="1" smtClean="0">
                <a:solidFill>
                  <a:schemeClr val="bg1"/>
                </a:solidFill>
              </a:rPr>
              <a:t>arcadio_g_s</a:t>
            </a:r>
            <a:endParaRPr lang="es-E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88515" y="-1222723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8698942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4835835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931297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15676">
            <a:off x="212102" y="1376956"/>
            <a:ext cx="3153006" cy="3153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9" b="99556" l="4778" r="93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21" y="1448035"/>
            <a:ext cx="3630058" cy="3630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3" b="98418" l="0" r="97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9" y="1470947"/>
            <a:ext cx="35528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88515" y="-1222723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1" y="954346"/>
            <a:ext cx="7556441" cy="48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77321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Historia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Desarrollado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por</a:t>
            </a:r>
            <a:r>
              <a:rPr lang="en-US" sz="3200" dirty="0" smtClean="0">
                <a:solidFill>
                  <a:schemeClr val="bg1"/>
                </a:solidFill>
              </a:rPr>
              <a:t> Brendan </a:t>
            </a:r>
            <a:r>
              <a:rPr lang="en-US" sz="3200" dirty="0" err="1" smtClean="0">
                <a:solidFill>
                  <a:schemeClr val="bg1"/>
                </a:solidFill>
              </a:rPr>
              <a:t>Eich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Netscape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Para </a:t>
            </a:r>
            <a:r>
              <a:rPr lang="en-US" sz="3200" dirty="0" err="1" smtClean="0">
                <a:solidFill>
                  <a:schemeClr val="bg1"/>
                </a:solidFill>
              </a:rPr>
              <a:t>programación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ligera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el </a:t>
            </a:r>
            <a:r>
              <a:rPr lang="en-US" sz="3200" dirty="0" err="1" smtClean="0">
                <a:solidFill>
                  <a:schemeClr val="bg1"/>
                </a:solidFill>
              </a:rPr>
              <a:t>navegador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Diseñado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10 </a:t>
            </a:r>
            <a:r>
              <a:rPr lang="en-US" sz="3200" dirty="0" err="1" smtClean="0">
                <a:solidFill>
                  <a:schemeClr val="bg1"/>
                </a:solidFill>
              </a:rPr>
              <a:t>dias</a:t>
            </a:r>
            <a:r>
              <a:rPr lang="en-US" sz="3200" dirty="0" smtClean="0">
                <a:solidFill>
                  <a:schemeClr val="bg1"/>
                </a:solidFill>
              </a:rPr>
              <a:t> (Mayo 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Mocha &gt; </a:t>
            </a:r>
            <a:r>
              <a:rPr lang="en-US" sz="3200" dirty="0" err="1" smtClean="0">
                <a:solidFill>
                  <a:schemeClr val="bg1"/>
                </a:solidFill>
              </a:rPr>
              <a:t>LiveScript</a:t>
            </a:r>
            <a:r>
              <a:rPr lang="en-US" sz="3200" dirty="0" smtClean="0">
                <a:solidFill>
                  <a:schemeClr val="bg1"/>
                </a:solidFill>
              </a:rPr>
              <a:t> &gt;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JScript y </a:t>
            </a:r>
            <a:r>
              <a:rPr lang="en-US" sz="3200" dirty="0" err="1" smtClean="0">
                <a:solidFill>
                  <a:schemeClr val="bg1"/>
                </a:solidFill>
              </a:rPr>
              <a:t>ECMAscript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La siguiente versión es ES6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Lenguaje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“No </a:t>
            </a:r>
            <a:r>
              <a:rPr lang="es-ES" sz="3200" dirty="0">
                <a:solidFill>
                  <a:schemeClr val="bg1"/>
                </a:solidFill>
              </a:rPr>
              <a:t>se </a:t>
            </a:r>
            <a:r>
              <a:rPr lang="es-ES" sz="3200" dirty="0" smtClean="0">
                <a:solidFill>
                  <a:schemeClr val="bg1"/>
                </a:solidFill>
              </a:rPr>
              <a:t>compila”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No es fuertemente tipado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Objetos como tablas hash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Herencia </a:t>
            </a:r>
            <a:r>
              <a:rPr lang="es-ES" sz="3200" dirty="0" smtClean="0">
                <a:solidFill>
                  <a:schemeClr val="bg1"/>
                </a:solidFill>
              </a:rPr>
              <a:t>prototípica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Funciones como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Enlazado a través de variables globales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34739" y="475023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Variables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6818" y="1996171"/>
            <a:ext cx="9906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</a:t>
            </a:r>
            <a:r>
              <a:rPr lang="en-US" sz="3200" dirty="0" err="1" smtClean="0">
                <a:solidFill>
                  <a:schemeClr val="bg1"/>
                </a:solidFill>
              </a:rPr>
              <a:t>ar</a:t>
            </a:r>
            <a:r>
              <a:rPr lang="en-US" sz="3200" dirty="0" smtClean="0">
                <a:solidFill>
                  <a:schemeClr val="bg1"/>
                </a:solidFill>
              </a:rPr>
              <a:t> foo;</a:t>
            </a:r>
          </a:p>
          <a:p>
            <a:r>
              <a:rPr lang="en-US" sz="3200" dirty="0" err="1" smtClean="0">
                <a:solidFill>
                  <a:schemeClr val="bg1"/>
                </a:solidFill>
              </a:rPr>
              <a:t>typeof</a:t>
            </a:r>
            <a:r>
              <a:rPr lang="en-US" sz="3200" dirty="0" smtClean="0">
                <a:solidFill>
                  <a:schemeClr val="bg1"/>
                </a:solidFill>
              </a:rPr>
              <a:t> foo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string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boolean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undefined</a:t>
            </a:r>
            <a:endParaRPr lang="es-ES" sz="3200" dirty="0" smtClean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56772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503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"JS ROCKS"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Arrays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1897" y="1867641"/>
            <a:ext cx="9906000" cy="556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=[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“String”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bool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}];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typeof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“object”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267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]=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//Sin 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//La 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longitud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actual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WP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841</Words>
  <Application>Microsoft Office PowerPoint</Application>
  <PresentationFormat>Widescreen</PresentationFormat>
  <Paragraphs>261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Segoe WP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Arcadio García</dc:creator>
  <cp:lastModifiedBy>Arcadio García</cp:lastModifiedBy>
  <cp:revision>103</cp:revision>
  <dcterms:created xsi:type="dcterms:W3CDTF">2015-02-14T11:31:02Z</dcterms:created>
  <dcterms:modified xsi:type="dcterms:W3CDTF">2015-07-21T20:36:04Z</dcterms:modified>
</cp:coreProperties>
</file>